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8" r:id="rId5"/>
  </p:sldIdLst>
  <p:sldSz cx="21240750" cy="30240288"/>
  <p:notesSz cx="9144000" cy="6858000"/>
  <p:defaultTextStyle>
    <a:defPPr>
      <a:defRPr lang="en-US"/>
    </a:defPPr>
    <a:lvl1pPr marL="0" algn="l" defTabSz="1050600" rtl="0" eaLnBrk="1" latinLnBrk="0" hangingPunct="1">
      <a:defRPr sz="4136" kern="1200">
        <a:solidFill>
          <a:schemeClr val="tx1"/>
        </a:solidFill>
        <a:latin typeface="+mn-lt"/>
        <a:ea typeface="+mn-ea"/>
        <a:cs typeface="+mn-cs"/>
      </a:defRPr>
    </a:lvl1pPr>
    <a:lvl2pPr marL="1050600" algn="l" defTabSz="1050600" rtl="0" eaLnBrk="1" latinLnBrk="0" hangingPunct="1">
      <a:defRPr sz="4136" kern="1200">
        <a:solidFill>
          <a:schemeClr val="tx1"/>
        </a:solidFill>
        <a:latin typeface="+mn-lt"/>
        <a:ea typeface="+mn-ea"/>
        <a:cs typeface="+mn-cs"/>
      </a:defRPr>
    </a:lvl2pPr>
    <a:lvl3pPr marL="2101200" algn="l" defTabSz="1050600" rtl="0" eaLnBrk="1" latinLnBrk="0" hangingPunct="1">
      <a:defRPr sz="4136" kern="1200">
        <a:solidFill>
          <a:schemeClr val="tx1"/>
        </a:solidFill>
        <a:latin typeface="+mn-lt"/>
        <a:ea typeface="+mn-ea"/>
        <a:cs typeface="+mn-cs"/>
      </a:defRPr>
    </a:lvl3pPr>
    <a:lvl4pPr marL="3151800" algn="l" defTabSz="1050600" rtl="0" eaLnBrk="1" latinLnBrk="0" hangingPunct="1">
      <a:defRPr sz="4136" kern="1200">
        <a:solidFill>
          <a:schemeClr val="tx1"/>
        </a:solidFill>
        <a:latin typeface="+mn-lt"/>
        <a:ea typeface="+mn-ea"/>
        <a:cs typeface="+mn-cs"/>
      </a:defRPr>
    </a:lvl4pPr>
    <a:lvl5pPr marL="4202400" algn="l" defTabSz="1050600" rtl="0" eaLnBrk="1" latinLnBrk="0" hangingPunct="1">
      <a:defRPr sz="4136" kern="1200">
        <a:solidFill>
          <a:schemeClr val="tx1"/>
        </a:solidFill>
        <a:latin typeface="+mn-lt"/>
        <a:ea typeface="+mn-ea"/>
        <a:cs typeface="+mn-cs"/>
      </a:defRPr>
    </a:lvl5pPr>
    <a:lvl6pPr marL="5252999" algn="l" defTabSz="1050600" rtl="0" eaLnBrk="1" latinLnBrk="0" hangingPunct="1">
      <a:defRPr sz="4136" kern="1200">
        <a:solidFill>
          <a:schemeClr val="tx1"/>
        </a:solidFill>
        <a:latin typeface="+mn-lt"/>
        <a:ea typeface="+mn-ea"/>
        <a:cs typeface="+mn-cs"/>
      </a:defRPr>
    </a:lvl6pPr>
    <a:lvl7pPr marL="6303599" algn="l" defTabSz="1050600" rtl="0" eaLnBrk="1" latinLnBrk="0" hangingPunct="1">
      <a:defRPr sz="4136" kern="1200">
        <a:solidFill>
          <a:schemeClr val="tx1"/>
        </a:solidFill>
        <a:latin typeface="+mn-lt"/>
        <a:ea typeface="+mn-ea"/>
        <a:cs typeface="+mn-cs"/>
      </a:defRPr>
    </a:lvl7pPr>
    <a:lvl8pPr marL="7354199" algn="l" defTabSz="1050600" rtl="0" eaLnBrk="1" latinLnBrk="0" hangingPunct="1">
      <a:defRPr sz="4136" kern="1200">
        <a:solidFill>
          <a:schemeClr val="tx1"/>
        </a:solidFill>
        <a:latin typeface="+mn-lt"/>
        <a:ea typeface="+mn-ea"/>
        <a:cs typeface="+mn-cs"/>
      </a:defRPr>
    </a:lvl8pPr>
    <a:lvl9pPr marL="8404799" algn="l" defTabSz="1050600" rtl="0" eaLnBrk="1" latinLnBrk="0" hangingPunct="1">
      <a:defRPr sz="41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DA05FE-8922-4096-991B-4E4E65D7BBC5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4554" autoAdjust="0"/>
    <p:restoredTop sz="86391" autoAdjust="0"/>
  </p:normalViewPr>
  <p:slideViewPr>
    <p:cSldViewPr snapToGrid="0">
      <p:cViewPr varScale="1">
        <p:scale>
          <a:sx n="17" d="100"/>
          <a:sy n="17" d="100"/>
        </p:scale>
        <p:origin x="13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D20CF-A2F5-4421-80A0-BF84FADB1356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59200" y="857250"/>
            <a:ext cx="16256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6ECE8-50B3-45BB-AF50-1A71C9A4D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102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59200" y="857250"/>
            <a:ext cx="16256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6ECE8-50B3-45BB-AF50-1A71C9A4D3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804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1F925E5-931B-4EAF-8A79-652B7D81D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49333" y="780899"/>
            <a:ext cx="15080491" cy="223004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add Poster Title</a:t>
            </a:r>
            <a:endParaRPr lang="en-GB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3B512CA-308C-400B-9C38-01CDACA7A66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60047" y="782965"/>
            <a:ext cx="2389286" cy="453547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797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7103E992-3F18-44AA-B884-6114D93C6D0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252813" y="762747"/>
            <a:ext cx="2389286" cy="453547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797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ED027E1-E9BF-4A7F-8BF6-02ED10D712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26345" y="3050704"/>
            <a:ext cx="15103480" cy="23550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3091"/>
            </a:lvl1pPr>
            <a:lvl2pPr marL="994633" indent="0">
              <a:buNone/>
              <a:defRPr sz="3730"/>
            </a:lvl2pPr>
            <a:lvl3pPr marL="1989266" indent="0">
              <a:buNone/>
              <a:defRPr sz="3730"/>
            </a:lvl3pPr>
            <a:lvl4pPr marL="2983898" indent="0">
              <a:buNone/>
              <a:defRPr sz="3730"/>
            </a:lvl4pPr>
            <a:lvl5pPr marL="3978531" indent="0">
              <a:buNone/>
              <a:defRPr sz="3730"/>
            </a:lvl5pPr>
          </a:lstStyle>
          <a:p>
            <a:pPr lvl="0"/>
            <a:r>
              <a:rPr lang="en-US" dirty="0"/>
              <a:t>Click to add Poster Authors (Who did the study)</a:t>
            </a:r>
            <a:endParaRPr lang="en-GB" dirty="0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E995665-1700-4D3B-BFC4-0E563ED2C77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8015" y="5742498"/>
            <a:ext cx="20205858" cy="175640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3091"/>
            </a:lvl1pPr>
            <a:lvl2pPr marL="994633" indent="0">
              <a:buNone/>
              <a:defRPr sz="3730"/>
            </a:lvl2pPr>
            <a:lvl3pPr marL="1989266" indent="0">
              <a:buNone/>
              <a:defRPr sz="3730"/>
            </a:lvl3pPr>
            <a:lvl4pPr marL="2983898" indent="0">
              <a:buNone/>
              <a:defRPr sz="3730"/>
            </a:lvl4pPr>
            <a:lvl5pPr marL="3978531" indent="0">
              <a:buNone/>
              <a:defRPr sz="3730"/>
            </a:lvl5pPr>
          </a:lstStyle>
          <a:p>
            <a:pPr lvl="0"/>
            <a:r>
              <a:rPr lang="en-US" dirty="0"/>
              <a:t>Click to add the universities and / or hospitals </a:t>
            </a:r>
            <a:r>
              <a:rPr lang="en-US" dirty="0" smtClean="0"/>
              <a:t>you </a:t>
            </a:r>
            <a:r>
              <a:rPr lang="en-US" dirty="0"/>
              <a:t>are affiliated with</a:t>
            </a:r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634D44E-1E4D-4DA3-95DC-B30FD8C5939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3463" y="7628708"/>
            <a:ext cx="10164067" cy="20139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2529" b="1" baseline="0"/>
            </a:lvl1pPr>
            <a:lvl2pPr marL="994633" indent="0">
              <a:buNone/>
              <a:defRPr sz="3730"/>
            </a:lvl2pPr>
            <a:lvl3pPr marL="1989266" indent="0">
              <a:buNone/>
              <a:defRPr sz="3730"/>
            </a:lvl3pPr>
            <a:lvl4pPr marL="2983898" indent="0">
              <a:buNone/>
              <a:defRPr sz="3730"/>
            </a:lvl4pPr>
            <a:lvl5pPr marL="3978531" indent="0">
              <a:buNone/>
              <a:defRPr sz="3730"/>
            </a:lvl5pPr>
          </a:lstStyle>
          <a:p>
            <a:pPr lvl="0"/>
            <a:r>
              <a:rPr lang="en-US" dirty="0"/>
              <a:t>Click to add Subtitle </a:t>
            </a:r>
            <a:r>
              <a:rPr lang="en-US" dirty="0" smtClean="0"/>
              <a:t>(e.g. Introduction/Background/ Reason for change in practice/ project)</a:t>
            </a:r>
            <a:endParaRPr lang="en-GB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C0FFDDFA-BE2A-4462-AEF7-A7163F4282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334242" y="7628708"/>
            <a:ext cx="9482241" cy="20139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2529" b="1" baseline="0"/>
            </a:lvl1pPr>
            <a:lvl2pPr marL="994633" indent="0">
              <a:buNone/>
              <a:defRPr sz="3730"/>
            </a:lvl2pPr>
            <a:lvl3pPr marL="1989266" indent="0">
              <a:buNone/>
              <a:defRPr sz="3730"/>
            </a:lvl3pPr>
            <a:lvl4pPr marL="2983898" indent="0">
              <a:buNone/>
              <a:defRPr sz="3730"/>
            </a:lvl4pPr>
            <a:lvl5pPr marL="3978531" indent="0">
              <a:buNone/>
              <a:defRPr sz="3730"/>
            </a:lvl5pPr>
          </a:lstStyle>
          <a:p>
            <a:pPr lvl="0"/>
            <a:r>
              <a:rPr lang="en-US" dirty="0"/>
              <a:t>Click to add Subtitle </a:t>
            </a:r>
            <a:r>
              <a:rPr lang="en-US" dirty="0" smtClean="0"/>
              <a:t>(</a:t>
            </a:r>
            <a:r>
              <a:rPr lang="en-US" dirty="0"/>
              <a:t>e</a:t>
            </a:r>
            <a:r>
              <a:rPr lang="en-US" dirty="0" smtClean="0"/>
              <a:t>.g. Results/ Evaluation of new practice or image)</a:t>
            </a:r>
            <a:endParaRPr lang="en-GB" dirty="0"/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187ADCFE-6D43-4984-A0E1-CB5561E940A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3463" y="9729890"/>
            <a:ext cx="10164067" cy="640498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686"/>
            </a:lvl1pPr>
            <a:lvl2pPr marL="994633" indent="0">
              <a:buNone/>
              <a:defRPr sz="3730"/>
            </a:lvl2pPr>
            <a:lvl3pPr marL="1989266" indent="0">
              <a:buNone/>
              <a:defRPr sz="3730"/>
            </a:lvl3pPr>
            <a:lvl4pPr marL="2983898" indent="0">
              <a:buNone/>
              <a:defRPr sz="3730"/>
            </a:lvl4pPr>
            <a:lvl5pPr marL="3978531" indent="0">
              <a:buNone/>
              <a:defRPr sz="3730"/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7B8719EB-212D-455A-8B34-64154801676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334242" y="9774642"/>
            <a:ext cx="9482238" cy="777855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686"/>
            </a:lvl1pPr>
            <a:lvl2pPr marL="994633" indent="0">
              <a:buNone/>
              <a:defRPr sz="3730"/>
            </a:lvl2pPr>
            <a:lvl3pPr marL="1989266" indent="0">
              <a:buNone/>
              <a:defRPr sz="3730"/>
            </a:lvl3pPr>
            <a:lvl4pPr marL="2983898" indent="0">
              <a:buNone/>
              <a:defRPr sz="3730"/>
            </a:lvl4pPr>
            <a:lvl5pPr marL="3978531" indent="0">
              <a:buNone/>
              <a:defRPr sz="3730"/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23" name="Text Placeholder 18">
            <a:extLst>
              <a:ext uri="{FF2B5EF4-FFF2-40B4-BE49-F238E27FC236}">
                <a16:creationId xmlns:a16="http://schemas.microsoft.com/office/drawing/2014/main" id="{93AC29AD-F8D9-4AD5-8A4D-AF61C36A87F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3463" y="16423163"/>
            <a:ext cx="10164067" cy="22077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2529" b="1" baseline="0"/>
            </a:lvl1pPr>
            <a:lvl2pPr marL="994633" indent="0">
              <a:buNone/>
              <a:defRPr sz="3730"/>
            </a:lvl2pPr>
            <a:lvl3pPr marL="1989266" indent="0">
              <a:buNone/>
              <a:defRPr sz="3730"/>
            </a:lvl3pPr>
            <a:lvl4pPr marL="2983898" indent="0">
              <a:buNone/>
              <a:defRPr sz="3730"/>
            </a:lvl4pPr>
            <a:lvl5pPr marL="3978531" indent="0">
              <a:buNone/>
              <a:defRPr sz="3730"/>
            </a:lvl5pPr>
          </a:lstStyle>
          <a:p>
            <a:pPr lvl="0"/>
            <a:r>
              <a:rPr lang="en-US" dirty="0"/>
              <a:t>Click to add Subtitle </a:t>
            </a:r>
            <a:r>
              <a:rPr lang="en-US" dirty="0" smtClean="0"/>
              <a:t>(e.g. </a:t>
            </a:r>
            <a:r>
              <a:rPr lang="en-US" dirty="0" smtClean="0"/>
              <a:t>Method/ Description </a:t>
            </a:r>
            <a:r>
              <a:rPr lang="en-US" dirty="0" smtClean="0"/>
              <a:t>of innovative or new practice or project)</a:t>
            </a:r>
            <a:endParaRPr lang="en-GB" dirty="0"/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49B02173-4725-4486-9E6A-E9120076A00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334242" y="17977249"/>
            <a:ext cx="9482241" cy="20139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2529" b="1"/>
            </a:lvl1pPr>
            <a:lvl2pPr marL="994633" indent="0">
              <a:buNone/>
              <a:defRPr sz="3730"/>
            </a:lvl2pPr>
            <a:lvl3pPr marL="1989266" indent="0">
              <a:buNone/>
              <a:defRPr sz="3730"/>
            </a:lvl3pPr>
            <a:lvl4pPr marL="2983898" indent="0">
              <a:buNone/>
              <a:defRPr sz="3730"/>
            </a:lvl4pPr>
            <a:lvl5pPr marL="3978531" indent="0">
              <a:buNone/>
              <a:defRPr sz="3730"/>
            </a:lvl5pPr>
          </a:lstStyle>
          <a:p>
            <a:pPr lvl="0"/>
            <a:r>
              <a:rPr lang="en-US" dirty="0"/>
              <a:t>Click to add Subtitle </a:t>
            </a:r>
            <a:r>
              <a:rPr lang="en-US" dirty="0" smtClean="0"/>
              <a:t>(e.g</a:t>
            </a:r>
            <a:r>
              <a:rPr lang="en-US" dirty="0"/>
              <a:t>., </a:t>
            </a:r>
            <a:r>
              <a:rPr lang="en-US" dirty="0" smtClean="0"/>
              <a:t>Conclusion</a:t>
            </a:r>
            <a:r>
              <a:rPr lang="en-US" dirty="0" smtClean="0"/>
              <a:t>/ Impact</a:t>
            </a:r>
            <a:r>
              <a:rPr lang="en-US" dirty="0" smtClean="0"/>
              <a:t>/ future plans)</a:t>
            </a:r>
            <a:endParaRPr lang="en-GB" dirty="0"/>
          </a:p>
        </p:txBody>
      </p:sp>
      <p:sp>
        <p:nvSpPr>
          <p:cNvPr id="25" name="Text Placeholder 15">
            <a:extLst>
              <a:ext uri="{FF2B5EF4-FFF2-40B4-BE49-F238E27FC236}">
                <a16:creationId xmlns:a16="http://schemas.microsoft.com/office/drawing/2014/main" id="{0B6F2A72-4DC0-4C58-BD85-7FFD232433D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88015" y="18630900"/>
            <a:ext cx="10179515" cy="803909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686"/>
            </a:lvl1pPr>
            <a:lvl2pPr marL="994633" indent="0">
              <a:buNone/>
              <a:defRPr sz="3730"/>
            </a:lvl2pPr>
            <a:lvl3pPr marL="1989266" indent="0">
              <a:buNone/>
              <a:defRPr sz="3730"/>
            </a:lvl3pPr>
            <a:lvl4pPr marL="2983898" indent="0">
              <a:buNone/>
              <a:defRPr sz="3730"/>
            </a:lvl4pPr>
            <a:lvl5pPr marL="3978531" indent="0">
              <a:buNone/>
              <a:defRPr sz="3730"/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26" name="Text Placeholder 15">
            <a:extLst>
              <a:ext uri="{FF2B5EF4-FFF2-40B4-BE49-F238E27FC236}">
                <a16:creationId xmlns:a16="http://schemas.microsoft.com/office/drawing/2014/main" id="{B82BDCB7-0A24-4832-B160-3ADEC6DDDE0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334242" y="19991154"/>
            <a:ext cx="9482238" cy="667884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686"/>
            </a:lvl1pPr>
            <a:lvl2pPr marL="994633" indent="0">
              <a:buNone/>
              <a:defRPr sz="3730"/>
            </a:lvl2pPr>
            <a:lvl3pPr marL="1989266" indent="0">
              <a:buNone/>
              <a:defRPr sz="3730"/>
            </a:lvl3pPr>
            <a:lvl4pPr marL="2983898" indent="0">
              <a:buNone/>
              <a:defRPr sz="3730"/>
            </a:lvl4pPr>
            <a:lvl5pPr marL="3978531" indent="0">
              <a:buNone/>
              <a:defRPr sz="3730"/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29" name="Text Placeholder 18">
            <a:extLst>
              <a:ext uri="{FF2B5EF4-FFF2-40B4-BE49-F238E27FC236}">
                <a16:creationId xmlns:a16="http://schemas.microsoft.com/office/drawing/2014/main" id="{CF2866CC-33EF-4139-8839-7025202650A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3463" y="26993705"/>
            <a:ext cx="20213018" cy="109169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2529" b="1" baseline="0"/>
            </a:lvl1pPr>
            <a:lvl2pPr marL="994633" indent="0">
              <a:buNone/>
              <a:defRPr sz="3730"/>
            </a:lvl2pPr>
            <a:lvl3pPr marL="1989266" indent="0">
              <a:buNone/>
              <a:defRPr sz="3730"/>
            </a:lvl3pPr>
            <a:lvl4pPr marL="2983898" indent="0">
              <a:buNone/>
              <a:defRPr sz="3730"/>
            </a:lvl4pPr>
            <a:lvl5pPr marL="3978531" indent="0">
              <a:buNone/>
              <a:defRPr sz="3730"/>
            </a:lvl5pPr>
          </a:lstStyle>
          <a:p>
            <a:pPr lvl="0"/>
            <a:r>
              <a:rPr lang="en-US" dirty="0"/>
              <a:t>Click to add Subtitle (</a:t>
            </a:r>
            <a:r>
              <a:rPr lang="en-US" dirty="0" smtClean="0"/>
              <a:t>Acknowledgement, References)</a:t>
            </a:r>
            <a:endParaRPr lang="en-GB" dirty="0"/>
          </a:p>
        </p:txBody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C5F20C0A-C2C6-4622-B6A0-740245AFD2D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3463" y="28092952"/>
            <a:ext cx="20190409" cy="184900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686"/>
            </a:lvl1pPr>
            <a:lvl2pPr marL="994633" indent="0">
              <a:buNone/>
              <a:defRPr sz="3730"/>
            </a:lvl2pPr>
            <a:lvl3pPr marL="1989266" indent="0">
              <a:buNone/>
              <a:defRPr sz="3730"/>
            </a:lvl3pPr>
            <a:lvl4pPr marL="2983898" indent="0">
              <a:buNone/>
              <a:defRPr sz="3730"/>
            </a:lvl4pPr>
            <a:lvl5pPr marL="3978531" indent="0">
              <a:buNone/>
              <a:defRPr sz="3730"/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41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151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989266" rtl="0" eaLnBrk="1" latinLnBrk="0" hangingPunct="1">
        <a:lnSpc>
          <a:spcPct val="90000"/>
        </a:lnSpc>
        <a:spcBef>
          <a:spcPct val="0"/>
        </a:spcBef>
        <a:buNone/>
        <a:defRPr sz="5594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97316" indent="-497316" algn="l" defTabSz="1989266" rtl="0" eaLnBrk="1" latinLnBrk="0" hangingPunct="1">
        <a:lnSpc>
          <a:spcPct val="90000"/>
        </a:lnSpc>
        <a:spcBef>
          <a:spcPts val="2175"/>
        </a:spcBef>
        <a:buFont typeface="Arial" panose="020B0604020202020204" pitchFamily="34" charset="0"/>
        <a:buChar char="•"/>
        <a:defRPr sz="609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491949" indent="-497316" algn="l" defTabSz="1989266" rtl="0" eaLnBrk="1" latinLnBrk="0" hangingPunct="1">
        <a:lnSpc>
          <a:spcPct val="90000"/>
        </a:lnSpc>
        <a:spcBef>
          <a:spcPts val="1088"/>
        </a:spcBef>
        <a:buFont typeface="Arial" panose="020B0604020202020204" pitchFamily="34" charset="0"/>
        <a:buChar char="•"/>
        <a:defRPr sz="522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486582" indent="-497316" algn="l" defTabSz="1989266" rtl="0" eaLnBrk="1" latinLnBrk="0" hangingPunct="1">
        <a:lnSpc>
          <a:spcPct val="90000"/>
        </a:lnSpc>
        <a:spcBef>
          <a:spcPts val="1088"/>
        </a:spcBef>
        <a:buFont typeface="Arial" panose="020B0604020202020204" pitchFamily="34" charset="0"/>
        <a:buChar char="•"/>
        <a:defRPr sz="435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481215" indent="-497316" algn="l" defTabSz="1989266" rtl="0" eaLnBrk="1" latinLnBrk="0" hangingPunct="1">
        <a:lnSpc>
          <a:spcPct val="90000"/>
        </a:lnSpc>
        <a:spcBef>
          <a:spcPts val="1088"/>
        </a:spcBef>
        <a:buFont typeface="Arial" panose="020B0604020202020204" pitchFamily="34" charset="0"/>
        <a:buChar char="•"/>
        <a:defRPr sz="3916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4475847" indent="-497316" algn="l" defTabSz="1989266" rtl="0" eaLnBrk="1" latinLnBrk="0" hangingPunct="1">
        <a:lnSpc>
          <a:spcPct val="90000"/>
        </a:lnSpc>
        <a:spcBef>
          <a:spcPts val="1088"/>
        </a:spcBef>
        <a:buFont typeface="Arial" panose="020B0604020202020204" pitchFamily="34" charset="0"/>
        <a:buChar char="•"/>
        <a:defRPr sz="3916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470480" indent="-497316" algn="l" defTabSz="1989266" rtl="0" eaLnBrk="1" latinLnBrk="0" hangingPunct="1">
        <a:lnSpc>
          <a:spcPct val="90000"/>
        </a:lnSpc>
        <a:spcBef>
          <a:spcPts val="1088"/>
        </a:spcBef>
        <a:buFont typeface="Arial" panose="020B0604020202020204" pitchFamily="34" charset="0"/>
        <a:buChar char="•"/>
        <a:defRPr sz="3916" kern="1200">
          <a:solidFill>
            <a:schemeClr val="tx1"/>
          </a:solidFill>
          <a:latin typeface="+mn-lt"/>
          <a:ea typeface="+mn-ea"/>
          <a:cs typeface="+mn-cs"/>
        </a:defRPr>
      </a:lvl6pPr>
      <a:lvl7pPr marL="6465113" indent="-497316" algn="l" defTabSz="1989266" rtl="0" eaLnBrk="1" latinLnBrk="0" hangingPunct="1">
        <a:lnSpc>
          <a:spcPct val="90000"/>
        </a:lnSpc>
        <a:spcBef>
          <a:spcPts val="1088"/>
        </a:spcBef>
        <a:buFont typeface="Arial" panose="020B0604020202020204" pitchFamily="34" charset="0"/>
        <a:buChar char="•"/>
        <a:defRPr sz="3916" kern="1200">
          <a:solidFill>
            <a:schemeClr val="tx1"/>
          </a:solidFill>
          <a:latin typeface="+mn-lt"/>
          <a:ea typeface="+mn-ea"/>
          <a:cs typeface="+mn-cs"/>
        </a:defRPr>
      </a:lvl7pPr>
      <a:lvl8pPr marL="7459746" indent="-497316" algn="l" defTabSz="1989266" rtl="0" eaLnBrk="1" latinLnBrk="0" hangingPunct="1">
        <a:lnSpc>
          <a:spcPct val="90000"/>
        </a:lnSpc>
        <a:spcBef>
          <a:spcPts val="1088"/>
        </a:spcBef>
        <a:buFont typeface="Arial" panose="020B0604020202020204" pitchFamily="34" charset="0"/>
        <a:buChar char="•"/>
        <a:defRPr sz="3916" kern="1200">
          <a:solidFill>
            <a:schemeClr val="tx1"/>
          </a:solidFill>
          <a:latin typeface="+mn-lt"/>
          <a:ea typeface="+mn-ea"/>
          <a:cs typeface="+mn-cs"/>
        </a:defRPr>
      </a:lvl8pPr>
      <a:lvl9pPr marL="8454379" indent="-497316" algn="l" defTabSz="1989266" rtl="0" eaLnBrk="1" latinLnBrk="0" hangingPunct="1">
        <a:lnSpc>
          <a:spcPct val="90000"/>
        </a:lnSpc>
        <a:spcBef>
          <a:spcPts val="1088"/>
        </a:spcBef>
        <a:buFont typeface="Arial" panose="020B0604020202020204" pitchFamily="34" charset="0"/>
        <a:buChar char="•"/>
        <a:defRPr sz="39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89266" rtl="0" eaLnBrk="1" latinLnBrk="0" hangingPunct="1">
        <a:defRPr sz="3916" kern="1200">
          <a:solidFill>
            <a:schemeClr val="tx1"/>
          </a:solidFill>
          <a:latin typeface="+mn-lt"/>
          <a:ea typeface="+mn-ea"/>
          <a:cs typeface="+mn-cs"/>
        </a:defRPr>
      </a:lvl1pPr>
      <a:lvl2pPr marL="994633" algn="l" defTabSz="1989266" rtl="0" eaLnBrk="1" latinLnBrk="0" hangingPunct="1">
        <a:defRPr sz="3916" kern="1200">
          <a:solidFill>
            <a:schemeClr val="tx1"/>
          </a:solidFill>
          <a:latin typeface="+mn-lt"/>
          <a:ea typeface="+mn-ea"/>
          <a:cs typeface="+mn-cs"/>
        </a:defRPr>
      </a:lvl2pPr>
      <a:lvl3pPr marL="1989266" algn="l" defTabSz="1989266" rtl="0" eaLnBrk="1" latinLnBrk="0" hangingPunct="1">
        <a:defRPr sz="3916" kern="1200">
          <a:solidFill>
            <a:schemeClr val="tx1"/>
          </a:solidFill>
          <a:latin typeface="+mn-lt"/>
          <a:ea typeface="+mn-ea"/>
          <a:cs typeface="+mn-cs"/>
        </a:defRPr>
      </a:lvl3pPr>
      <a:lvl4pPr marL="2983898" algn="l" defTabSz="1989266" rtl="0" eaLnBrk="1" latinLnBrk="0" hangingPunct="1">
        <a:defRPr sz="3916" kern="1200">
          <a:solidFill>
            <a:schemeClr val="tx1"/>
          </a:solidFill>
          <a:latin typeface="+mn-lt"/>
          <a:ea typeface="+mn-ea"/>
          <a:cs typeface="+mn-cs"/>
        </a:defRPr>
      </a:lvl4pPr>
      <a:lvl5pPr marL="3978531" algn="l" defTabSz="1989266" rtl="0" eaLnBrk="1" latinLnBrk="0" hangingPunct="1">
        <a:defRPr sz="3916" kern="1200">
          <a:solidFill>
            <a:schemeClr val="tx1"/>
          </a:solidFill>
          <a:latin typeface="+mn-lt"/>
          <a:ea typeface="+mn-ea"/>
          <a:cs typeface="+mn-cs"/>
        </a:defRPr>
      </a:lvl5pPr>
      <a:lvl6pPr marL="4973164" algn="l" defTabSz="1989266" rtl="0" eaLnBrk="1" latinLnBrk="0" hangingPunct="1">
        <a:defRPr sz="3916" kern="1200">
          <a:solidFill>
            <a:schemeClr val="tx1"/>
          </a:solidFill>
          <a:latin typeface="+mn-lt"/>
          <a:ea typeface="+mn-ea"/>
          <a:cs typeface="+mn-cs"/>
        </a:defRPr>
      </a:lvl6pPr>
      <a:lvl7pPr marL="5967797" algn="l" defTabSz="1989266" rtl="0" eaLnBrk="1" latinLnBrk="0" hangingPunct="1">
        <a:defRPr sz="3916" kern="1200">
          <a:solidFill>
            <a:schemeClr val="tx1"/>
          </a:solidFill>
          <a:latin typeface="+mn-lt"/>
          <a:ea typeface="+mn-ea"/>
          <a:cs typeface="+mn-cs"/>
        </a:defRPr>
      </a:lvl7pPr>
      <a:lvl8pPr marL="6962430" algn="l" defTabSz="1989266" rtl="0" eaLnBrk="1" latinLnBrk="0" hangingPunct="1">
        <a:defRPr sz="3916" kern="1200">
          <a:solidFill>
            <a:schemeClr val="tx1"/>
          </a:solidFill>
          <a:latin typeface="+mn-lt"/>
          <a:ea typeface="+mn-ea"/>
          <a:cs typeface="+mn-cs"/>
        </a:defRPr>
      </a:lvl8pPr>
      <a:lvl9pPr marL="7957063" algn="l" defTabSz="1989266" rtl="0" eaLnBrk="1" latinLnBrk="0" hangingPunct="1">
        <a:defRPr sz="39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03463" y="12460784"/>
            <a:ext cx="10164067" cy="235411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603463" y="15309128"/>
            <a:ext cx="10164067" cy="120049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588015" y="16509622"/>
            <a:ext cx="10179515" cy="407181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69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79C7580-DD63-41DD-92D5-933CC1F859EE}" vid="{D0EECC80-F8B8-44E7-896E-0212037FAA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AE9968F6D4374E9F8CAD5ED0EA4E82" ma:contentTypeVersion="12" ma:contentTypeDescription="Create a new document." ma:contentTypeScope="" ma:versionID="8bfcf9ff156cafcac3599cc690f99a9d">
  <xsd:schema xmlns:xsd="http://www.w3.org/2001/XMLSchema" xmlns:xs="http://www.w3.org/2001/XMLSchema" xmlns:p="http://schemas.microsoft.com/office/2006/metadata/properties" xmlns:ns2="3eb87636-01f5-4537-9a33-d3431882b476" xmlns:ns3="fa8cee94-015a-412f-b526-48d39802a0fd" targetNamespace="http://schemas.microsoft.com/office/2006/metadata/properties" ma:root="true" ma:fieldsID="fa6231d2acc9b3d77a27b6f7f40dad0e" ns2:_="" ns3:_="">
    <xsd:import namespace="3eb87636-01f5-4537-9a33-d3431882b476"/>
    <xsd:import namespace="fa8cee94-015a-412f-b526-48d39802a0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87636-01f5-4537-9a33-d3431882b4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cee94-015a-412f-b526-48d39802a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08412A-67E6-4EC9-9657-A1BEF3AA92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B53FA2-1C3B-4C0C-9C2B-E5B6FCE6D3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87636-01f5-4537-9a33-d3431882b476"/>
    <ds:schemaRef ds:uri="fa8cee94-015a-412f-b526-48d39802a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353AAE-1097-4210-B5C2-1B90361600F9}">
  <ds:schemaRefs>
    <ds:schemaRef ds:uri="3eb87636-01f5-4537-9a33-d3431882b476"/>
    <ds:schemaRef ds:uri="fa8cee94-015a-412f-b526-48d39802a0fd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Elouise Greenwood</dc:creator>
  <cp:lastModifiedBy>Christine Comer</cp:lastModifiedBy>
  <cp:revision>16</cp:revision>
  <dcterms:created xsi:type="dcterms:W3CDTF">2021-09-29T21:47:23Z</dcterms:created>
  <dcterms:modified xsi:type="dcterms:W3CDTF">2023-01-13T12:01:57Z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0x010100BDAE9968F6D4374E9F8CAD5ED0EA4E82</vt:lpwstr>
  </property>
</Properties>
</file>